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365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011680"/>
            <a:ext cx="768096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FFFFFF"/>
                </a:solidFill>
              </a:defRPr>
            </a:pPr>
            <a:r>
              <a:t>Via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200400"/>
            <a:ext cx="768096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CBE8E8"/>
                </a:solidFill>
              </a:defRPr>
            </a:pPr>
            <a:r>
              <a:t>Platform capabilities for small-business growth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217920"/>
            <a:ext cx="76809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</a:defRPr>
            </a:pPr>
            <a:r>
              <a:t>June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Via Assistant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AI that acts on behalf of the merchant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23444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65760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Natural language chat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Merchants ask in plain English or Spanish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Appointments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Search, book, reschedule, and cancel appointments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Clients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Find, add, update, and note contacts in Lead Center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Invoices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List, create, send, and mark invoices paid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Estimates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Create quotes and convert them to invoices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Help &amp; walkthroughs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FAQ search and step-by-step product guides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Competitive intel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Research competitors and save market reports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Smart follow-ups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Suggests what to ask or do next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SMS approval flow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Confirms sensitive changes when triggered by customer texts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Core Platform Services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Behind-the-scenes capabilities that power the experience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234440"/>
          <a:ext cx="8229600" cy="3310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67792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Leads &amp; CRM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Capture, store, and manage customer contacts from every channel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SMS &amp; phone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Business texting, call forwarding, and number provisioning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Payments &amp; billing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Accounts, cards, bank links, subscriptions, and checkout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Invoices &amp; estimates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Document lifecycle, PDFs, email delivery, and public share links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Business health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Calculate scores from bank data and store history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Analytics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Website visits, leads, calls, and visitor demographics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Support tickets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Route merchant help requests to the support team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Business email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Provision professional email on custom domains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Domain, AI &amp; Real-Time Services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Specialized services that extend the platform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1430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65760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Domain 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Find and price available business domain names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Domain purchase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Buy and automatically configure DNS and SSL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AI website generation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Build a full landing page from business profile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AI content refresh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Regenerate services, reviews, FAQs, images, and colors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AI translation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Translate merchant sites between English and Spanish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Growth plan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AI roadmap of quarterly business improvement actions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Merchant Concierge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Dedicated AI coach for finance, competition, and admin tasks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Live messaging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Instant inbox updates when customers text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Appointment reminders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Automatic 24-hour and 1-hour SMS reminders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End-to-End Journeys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How the pieces connect for real users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234440"/>
          <a:ext cx="8229600" cy="2962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70332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7033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New merchant signup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Onboarding → AI site → checkout → merchant dashboard</a:t>
                      </a:r>
                    </a:p>
                  </a:txBody>
                  <a:tcPr/>
                </a:tc>
              </a:tr>
              <a:tr h="37033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Lead to customer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Visitor form → lead in CRM → SMS or appointment → job invoiced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7033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Appointment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Book online → reminders sent → merchant prepares → follow-up</a:t>
                      </a:r>
                    </a:p>
                  </a:txBody>
                  <a:tcPr/>
                </a:tc>
              </a:tr>
              <a:tr h="37033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Get paid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Estimate → invoice → email PDF → customer pays via shared link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7033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Improve health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Link bank → score calculated → coach explains → merchant acts</a:t>
                      </a:r>
                    </a:p>
                  </a:txBody>
                  <a:tcPr/>
                </a:tc>
              </a:tr>
              <a:tr h="37033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Grow online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AI builds site → custom domain → publish → capture leads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7033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Ask the assistant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Merchant chats → AI executes tasks → confirms results in app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Optional Capabilities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Features that can be turned on per merchant or environment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23444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65760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Messages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SMS inbox and texting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Calendar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Appointments and scheduling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Invoices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Estimates and billing documents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Help system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Via Assistant and in-app support chat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Agentic chat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Assistant can perform live business actions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Competitive listening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Market intelligence and competitor tracking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Mobile sync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Phone contacts and calendar sync for OPF mobile app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Appointment SMS reminders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Automated customer reminder texts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Ask Coach (BHS)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AI financial coaching on the score experience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365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377440"/>
            <a:ext cx="768096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Via: Everything a small business needs to grow online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474720"/>
            <a:ext cx="768096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CBE8E8"/>
                </a:solidFill>
              </a:defRPr>
            </a:pPr>
            <a:r>
              <a:t>Website · Leads · Messaging · Scheduling · Billing · Coaching · Intelligence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What is Via?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An all-in-one growth platform for small businesses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25880"/>
            <a:ext cx="80467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475569"/>
                </a:solidFill>
              </a:defRPr>
            </a:pPr>
            <a:r>
              <a:t>AI-built websites and self-service onboarding</a:t>
            </a:r>
          </a:p>
          <a:p>
            <a:pPr>
              <a:spcAft>
                <a:spcPts val="1000"/>
              </a:spcAft>
              <a:defRPr sz="1800">
                <a:solidFill>
                  <a:srgbClr val="475569"/>
                </a:solidFill>
              </a:defRPr>
            </a:pPr>
            <a:r>
              <a:t>Lead capture, CRM, and customer messaging</a:t>
            </a:r>
          </a:p>
          <a:p>
            <a:pPr>
              <a:spcAft>
                <a:spcPts val="1000"/>
              </a:spcAft>
              <a:defRPr sz="1800">
                <a:solidFill>
                  <a:srgbClr val="475569"/>
                </a:solidFill>
              </a:defRPr>
            </a:pPr>
            <a:r>
              <a:t>Appointments, reminders, estimates, and invoices</a:t>
            </a:r>
          </a:p>
          <a:p>
            <a:pPr>
              <a:spcAft>
                <a:spcPts val="1000"/>
              </a:spcAft>
              <a:defRPr sz="1800">
                <a:solidFill>
                  <a:srgbClr val="475569"/>
                </a:solidFill>
              </a:defRPr>
            </a:pPr>
            <a:r>
              <a:t>Business health scoring and AI coaching</a:t>
            </a:r>
          </a:p>
          <a:p>
            <a:pPr>
              <a:spcAft>
                <a:spcPts val="1000"/>
              </a:spcAft>
              <a:defRPr sz="1800">
                <a:solidFill>
                  <a:srgbClr val="475569"/>
                </a:solidFill>
              </a:defRPr>
            </a:pPr>
            <a:r>
              <a:t>Competitive market intelligence</a:t>
            </a:r>
          </a:p>
          <a:p>
            <a:pPr>
              <a:spcAft>
                <a:spcPts val="1000"/>
              </a:spcAft>
              <a:defRPr sz="1800">
                <a:solidFill>
                  <a:srgbClr val="475569"/>
                </a:solidFill>
              </a:defRPr>
            </a:pPr>
            <a:r>
              <a:t>Custom domains, payments, and phone services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Who Uses Via?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One platform, many audiences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371600"/>
          <a:ext cx="8229600" cy="2615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73597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735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Merchants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Run their business day-to-day in the merchant portal</a:t>
                      </a:r>
                    </a:p>
                  </a:txBody>
                  <a:tcPr/>
                </a:tc>
              </a:tr>
              <a:tr h="3735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Prospective merchants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Sign up, preview an AI site, and checkout online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735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Staff &amp; 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Manage merchants, content, domains, and reports</a:t>
                      </a:r>
                    </a:p>
                  </a:txBody>
                  <a:tcPr/>
                </a:tc>
              </a:tr>
              <a:tr h="3735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Website visitors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Browse sites, submit leads, and book appointments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735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Customers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Receive SMS reminders, pay invoices, and message the business</a:t>
                      </a:r>
                    </a:p>
                  </a:txBody>
                  <a:tcPr/>
                </a:tc>
              </a:tr>
              <a:tr h="37360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OPF / funding partners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Onboard merchants and view business health scores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Platform at a Glance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Nine applications working together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23444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65760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Merchant App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Daily hub for merchants — dashboard, leads, messages, calendar, billing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Console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Staff tools, onboarding, website editor, and live merchant sites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Business Health Score (BHS)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Score dashboard, bank linking, and Growth Coach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Via Assistant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AI chat that helps merchants manage their business by conversation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Shared engine for leads, SMS, payments, invoices, and analytics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Domain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Search, buy, and activate custom business domains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GenAI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AI website generation, content refresh, and merchant coaching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Socket Server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Live updates — e.g. new texts appear instantly in the inbox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Notification 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Automated appointment reminder texts to customers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Merchant App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The merchant's command center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143000"/>
          <a:ext cx="8229600" cy="4352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62712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6271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Dashboard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See leads, websites, and business performance at a glance</a:t>
                      </a:r>
                    </a:p>
                  </a:txBody>
                  <a:tcPr/>
                </a:tc>
              </a:tr>
              <a:tr h="36271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Lead Center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Manage contacts, import lists, and track form &amp; call activity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271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Messages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Two-way SMS inbox with live updates and MMS support</a:t>
                      </a:r>
                    </a:p>
                  </a:txBody>
                  <a:tcPr/>
                </a:tc>
              </a:tr>
              <a:tr h="36271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Calendar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Book appointments, set availability, and sync with phone calendar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271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Estimates &amp; Invoices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Create quotes, convert to invoices, email PDFs, and share links</a:t>
                      </a:r>
                    </a:p>
                  </a:txBody>
                  <a:tcPr/>
                </a:tc>
              </a:tr>
              <a:tr h="36271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Via Assistant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Ask questions and get guided help inside the app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271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Competitive Insights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Track competitors and generate AI market reports</a:t>
                      </a:r>
                    </a:p>
                  </a:txBody>
                  <a:tcPr/>
                </a:tc>
              </a:tr>
              <a:tr h="36271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Via Score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View business health score and coaching in one place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271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My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Open the site editor and publish changes</a:t>
                      </a:r>
                    </a:p>
                  </a:txBody>
                  <a:tcPr/>
                </a:tc>
              </a:tr>
              <a:tr h="36271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Shop &amp; Billing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Buy add-ons and manage payment methods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271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Settings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Update profile, phone, language, and business details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Console — Merchant Experience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Where merchants get started and sites go live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234440"/>
          <a:ext cx="8229600" cy="2615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73597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735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Self-service onboarding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Enter business info and preview an AI-generated website</a:t>
                      </a:r>
                    </a:p>
                  </a:txBody>
                  <a:tcPr/>
                </a:tc>
              </a:tr>
              <a:tr h="3735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Checkout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Purchase a plan, optional domain, and create an account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735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Website editor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Customize and publish the merchant site visually</a:t>
                      </a:r>
                    </a:p>
                  </a:txBody>
                  <a:tcPr/>
                </a:tc>
              </a:tr>
              <a:tr h="3735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Live merchant websites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Published sites capture leads and show booking slots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735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Contact &amp; lead 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Visitors submit inquiries that flow into Lead Center</a:t>
                      </a:r>
                    </a:p>
                  </a:txBody>
                  <a:tcPr/>
                </a:tc>
              </a:tr>
              <a:tr h="37360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Public appointment slots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Website visitors check availability and book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Console — Builder Home (Staff)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Ops hub at /builder — one tile per admin tool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143000"/>
          <a:ext cx="8229600" cy="3310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67792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Existing Merchants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Search, edit, and support live merchant accounts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Create a Merchant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Manually onboard a new merchant outside self-service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View Reports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Live metrics, lead/merchant counts, BHS status, and CSV exports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Manage Domains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Domain inventory, DNS zones, WHOIS, and troubleshooting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VIA 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Ask plain-English questions and get platform data answers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Manage Call Block List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Block spam inbound numbers platform-wide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Manage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Announcements, articles, videos, and policies for merchants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Realtime Sales Pitch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Demo growth-plan presentation for closing deals (QA only)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Console — Reports &amp; VIA AMA (Detail)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Deeper look at two key staff tools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143000"/>
          <a:ext cx="8229600" cy="3310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67792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Live Metrics KPIs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Real-time site visitors, logged-in merchants, dashboard watchers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Merchant &amp; lead breakdowns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Counts by status with drill-down and CSV export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Salesforce &amp; Plaid tracking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OPF merchant onboarding and BHS link status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Custom domain inventory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All merchant domains with activation status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Dormant tenant cleanup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Identify and expunge inactive accounts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VIA AMA queries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English questions → charts and tables from platform data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Example AMA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Plaid status counts, industries, published-page tenants</a:t>
                      </a:r>
                    </a:p>
                  </a:txBody>
                  <a:tcPr/>
                </a:tc>
              </a:tr>
              <a:tr h="36779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AMA exports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Download query results as JSON or CSV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Business Health Score (BHS)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CBE8E8"/>
                </a:solidFill>
              </a:defRPr>
            </a:pPr>
            <a:r>
              <a:t>Help merchants understand and improve financial health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143000"/>
          <a:ext cx="8229600" cy="4005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364097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</a:defRPr>
                      </a:pPr>
                      <a:r>
                        <a:t>What it does</a:t>
                      </a:r>
                    </a:p>
                  </a:txBody>
                  <a:tcPr>
                    <a:solidFill>
                      <a:srgbClr val="009688"/>
                    </a:solidFill>
                  </a:tcPr>
                </a:tc>
              </a:tr>
              <a:tr h="3640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Score dashboard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Clear 300–1000 score with trend and plain-language summary</a:t>
                      </a:r>
                    </a:p>
                  </a:txBody>
                  <a:tcPr/>
                </a:tc>
              </a:tr>
              <a:tr h="3640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Bank connection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Secure Plaid link to analyze real business cash flow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40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Listen / watch /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Choose how to consume score explanations</a:t>
                      </a:r>
                    </a:p>
                  </a:txBody>
                  <a:tcPr/>
                </a:tc>
              </a:tr>
              <a:tr h="3640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Guided walkthrough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Step-by-step chat through strengths and growth areas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40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11 key metrics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Cash flow, runway, revenue stability, and more — each explained</a:t>
                      </a:r>
                    </a:p>
                  </a:txBody>
                  <a:tcPr/>
                </a:tc>
              </a:tr>
              <a:tr h="3640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Score history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Weekly and monthly charts to track progress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40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Ask Coach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AI chat for score questions and improvement ideas</a:t>
                      </a:r>
                    </a:p>
                  </a:txBody>
                  <a:tcPr/>
                </a:tc>
              </a:tr>
              <a:tr h="3640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Build my site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Prompt merchants without a website to start Via onboarding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  <a:tr h="364097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English &amp; Spanish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Full bilingual experience</a:t>
                      </a:r>
                    </a:p>
                  </a:txBody>
                  <a:tcPr/>
                </a:tc>
              </a:tr>
              <a:tr h="364102"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Embeddable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>
                          <a:solidFill>
                            <a:srgbClr val="475569"/>
                          </a:solidFill>
                        </a:defRPr>
                      </a:pPr>
                      <a:r>
                        <a:t>Works standalone, in the merchant app, OPF, and Salesforce</a:t>
                      </a:r>
                    </a:p>
                  </a:txBody>
                  <a:tcPr>
                    <a:solidFill>
                      <a:srgbClr val="E8F4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